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8" r:id="rId3"/>
    <p:sldId id="263" r:id="rId4"/>
    <p:sldId id="256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1719" y="1676400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541043"/>
            <a:ext cx="3440493" cy="2316957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19600"/>
            <a:ext cx="319790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0" y="1524000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962" y="152400"/>
            <a:ext cx="49688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28194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145</Words>
  <Application>Microsoft Office PowerPoint</Application>
  <PresentationFormat>On-screen Show (4:3)</PresentationFormat>
  <Paragraphs>16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8</cp:revision>
  <dcterms:created xsi:type="dcterms:W3CDTF">2020-08-27T15:07:59Z</dcterms:created>
  <dcterms:modified xsi:type="dcterms:W3CDTF">2020-08-30T08:59:23Z</dcterms:modified>
</cp:coreProperties>
</file>